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0"/>
  </p:notesMasterIdLst>
  <p:sldIdLst>
    <p:sldId id="256" r:id="rId5"/>
    <p:sldId id="271" r:id="rId6"/>
    <p:sldId id="268" r:id="rId7"/>
    <p:sldId id="267" r:id="rId8"/>
    <p:sldId id="269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05" d="100"/>
          <a:sy n="105" d="100"/>
        </p:scale>
        <p:origin x="-91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7257179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Minimal requirements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Ab initio MD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Formal </a:t>
            </a:r>
            <a:r>
              <a:rPr lang="en-US" dirty="0"/>
              <a:t>derivation </a:t>
            </a:r>
            <a:r>
              <a:rPr lang="en-US" dirty="0" smtClean="0"/>
              <a:t>of the Force-Field from Ab Initio MD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0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77800"/>
            <a:ext cx="9245890" cy="880369"/>
          </a:xfrm>
        </p:spPr>
        <p:txBody>
          <a:bodyPr/>
          <a:lstStyle/>
          <a:p>
            <a:r>
              <a:rPr lang="en-US" dirty="0" smtClean="0"/>
              <a:t>Minimal </a:t>
            </a:r>
            <a:r>
              <a:rPr lang="en-US" dirty="0" smtClean="0"/>
              <a:t>Requirements to Run a Simulation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 (Force-Field)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Boundary conditions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</a:t>
            </a:r>
            <a:r>
              <a:rPr lang="en-US" dirty="0" smtClean="0"/>
              <a:t>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solver of Newton’s equations for the system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Specify which quantities </a:t>
            </a:r>
            <a:r>
              <a:rPr lang="en-US" dirty="0" smtClean="0"/>
              <a:t>to </a:t>
            </a:r>
            <a:r>
              <a:rPr lang="en-US" dirty="0" smtClean="0"/>
              <a:t>compute</a:t>
            </a:r>
            <a:endParaRPr lang="en-US" dirty="0" smtClean="0"/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Evaluation of the potential terms</a:t>
            </a:r>
            <a:endParaRPr lang="en-US" dirty="0" smtClean="0"/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the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Force-Field (FF)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 err="1" smtClean="0"/>
                  <a:t>hamiltonian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 in multi-body terms: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+…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Fitting analytical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defines the force-field.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𝑈𝑑𝑡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9101" y="37338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897" y="5105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</a:p>
        </p:txBody>
      </p:sp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5087</TotalTime>
  <Words>567</Words>
  <Application>Microsoft Office PowerPoint</Application>
  <PresentationFormat>On-screen Show (4:3)</PresentationFormat>
  <Paragraphs>44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Powerpoint-Template_HFIR-SNS</vt:lpstr>
      <vt:lpstr>Introduction to Molecular Dynamics </vt:lpstr>
      <vt:lpstr>Outline</vt:lpstr>
      <vt:lpstr>Minimal Requirements to Run a Simulation</vt:lpstr>
      <vt:lpstr>MD in the Born-Oppenheimer approx.</vt:lpstr>
      <vt:lpstr>MD Force-Field (FF)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135</cp:revision>
  <dcterms:created xsi:type="dcterms:W3CDTF">2014-04-28T13:33:12Z</dcterms:created>
  <dcterms:modified xsi:type="dcterms:W3CDTF">2015-10-15T16:21:20Z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